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8" d="100"/>
          <a:sy n="148" d="100"/>
        </p:scale>
        <p:origin x="-61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2FD48-016D-473F-89BF-34E6A5A0D47E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2ADA5-381E-490B-B76B-5FD2567A33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843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03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26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3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13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7826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88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488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039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5906706" y="4885896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Erstellt von </a:t>
            </a:r>
            <a:r>
              <a:rPr lang="de-DE" sz="1100" dirty="0"/>
              <a:t>S</a:t>
            </a:r>
            <a:r>
              <a:rPr lang="de-DE" sz="1100" dirty="0" smtClean="0"/>
              <a:t>ebastian Schmidt www.flippedmathe.de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43437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778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0330FC8-6DE1-455B-BB10-D48676ADB1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5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4265E-C0A3-43A2-8376-0758F5901BF1}" type="datetimeFigureOut">
              <a:rPr lang="de-DE" smtClean="0"/>
              <a:t>27.07.2017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Textfeld 6"/>
          <p:cNvSpPr txBox="1"/>
          <p:nvPr userDrawn="1"/>
        </p:nvSpPr>
        <p:spPr>
          <a:xfrm>
            <a:off x="5906706" y="4885896"/>
            <a:ext cx="3240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 smtClean="0"/>
              <a:t>Erstellt von </a:t>
            </a:r>
            <a:r>
              <a:rPr lang="de-DE" sz="1100" dirty="0"/>
              <a:t>S</a:t>
            </a:r>
            <a:r>
              <a:rPr lang="de-DE" sz="1100" dirty="0" smtClean="0"/>
              <a:t>ebastian Schmidt www.flippedmathe.de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6164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9512" y="165869"/>
            <a:ext cx="484459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>
            <a:defPPr>
              <a:defRPr lang="de-DE"/>
            </a:defPPr>
            <a:lvl1pPr>
              <a:defRPr sz="2400">
                <a:solidFill>
                  <a:schemeClr val="dk1"/>
                </a:solidFill>
                <a:latin typeface="Cambria Math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de-DE" sz="3200" dirty="0" smtClean="0"/>
              <a:t>Gleichungen mi </a:t>
            </a:r>
            <a:r>
              <a:rPr lang="de-DE" sz="3200" dirty="0"/>
              <a:t>Klammern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/>
              <p:cNvSpPr txBox="1"/>
              <p:nvPr/>
            </p:nvSpPr>
            <p:spPr>
              <a:xfrm>
                <a:off x="297211" y="980728"/>
                <a:ext cx="48721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+2</m:t>
                      </m:r>
                      <m:d>
                        <m:dPr>
                          <m:ctrlPr>
                            <a:rPr lang="de-DE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de-DE" sz="2400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de-DE" sz="2400" b="0" i="1" smtClean="0">
                          <a:latin typeface="Cambria Math"/>
                        </a:rPr>
                        <m:t>−12=14−3(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−4)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3" name="Textfeld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211" y="980728"/>
                <a:ext cx="4872168" cy="461665"/>
              </a:xfrm>
              <a:prstGeom prst="rect">
                <a:avLst/>
              </a:prstGeom>
              <a:blipFill rotWithShape="1">
                <a:blip r:embed="rId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/>
              <p:cNvSpPr txBox="1"/>
              <p:nvPr/>
            </p:nvSpPr>
            <p:spPr>
              <a:xfrm>
                <a:off x="341069" y="1578501"/>
                <a:ext cx="47000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+2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−10−12=14−3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+12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4" name="Textfeld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069" y="1578501"/>
                <a:ext cx="470006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935088" y="2204864"/>
                <a:ext cx="27494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3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−22=26−3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088" y="2204864"/>
                <a:ext cx="2749407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Gerade Verbindung 5"/>
          <p:cNvCxnSpPr/>
          <p:nvPr/>
        </p:nvCxnSpPr>
        <p:spPr>
          <a:xfrm>
            <a:off x="3637919" y="2171495"/>
            <a:ext cx="0" cy="4918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619260" y="2171765"/>
                <a:ext cx="8210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+22</m:t>
                      </m:r>
                    </m:oMath>
                  </m:oMathPara>
                </a14:m>
                <a:endParaRPr lang="de-DE" sz="2400" dirty="0" smtClean="0">
                  <a:solidFill>
                    <a:srgbClr val="00B05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260" y="2171765"/>
                <a:ext cx="821059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/>
          <p:cNvSpPr txBox="1"/>
          <p:nvPr/>
        </p:nvSpPr>
        <p:spPr>
          <a:xfrm>
            <a:off x="179512" y="2744986"/>
            <a:ext cx="60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mbria Math"/>
                <a:sym typeface="Symbol erw."/>
              </a:rPr>
              <a:t></a:t>
            </a:r>
            <a:endParaRPr lang="de-DE" sz="2400" dirty="0" smtClean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/>
              <p:cNvSpPr txBox="1"/>
              <p:nvPr/>
            </p:nvSpPr>
            <p:spPr>
              <a:xfrm>
                <a:off x="1627884" y="2744986"/>
                <a:ext cx="204350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3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=48−3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884" y="2744986"/>
                <a:ext cx="204350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Gerade Verbindung 9"/>
          <p:cNvCxnSpPr/>
          <p:nvPr/>
        </p:nvCxnSpPr>
        <p:spPr>
          <a:xfrm>
            <a:off x="3646377" y="2753884"/>
            <a:ext cx="0" cy="4918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627718" y="2754154"/>
                <a:ext cx="8239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+3</m:t>
                      </m:r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de-DE" sz="2400" dirty="0" smtClean="0">
                  <a:solidFill>
                    <a:srgbClr val="00B05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7718" y="2754154"/>
                <a:ext cx="823944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187970" y="3327375"/>
            <a:ext cx="60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mbria Math"/>
                <a:sym typeface="Symbol erw."/>
              </a:rPr>
              <a:t></a:t>
            </a:r>
            <a:endParaRPr lang="de-DE" sz="2400" dirty="0" smtClean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1627884" y="3327375"/>
                <a:ext cx="13347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6</m:t>
                      </m:r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=48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7884" y="3327375"/>
                <a:ext cx="1334724" cy="46166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Gerade Verbindung 13"/>
          <p:cNvCxnSpPr/>
          <p:nvPr/>
        </p:nvCxnSpPr>
        <p:spPr>
          <a:xfrm>
            <a:off x="3643205" y="3342002"/>
            <a:ext cx="0" cy="491824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3624546" y="3342272"/>
                <a:ext cx="5549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:6</m:t>
                      </m:r>
                    </m:oMath>
                  </m:oMathPara>
                </a14:m>
                <a:endParaRPr lang="de-DE" sz="2400" dirty="0" smtClean="0">
                  <a:solidFill>
                    <a:srgbClr val="00B050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4546" y="3342272"/>
                <a:ext cx="55496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184798" y="3915493"/>
            <a:ext cx="608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mbria Math"/>
                <a:sym typeface="Symbol erw."/>
              </a:rPr>
              <a:t></a:t>
            </a:r>
            <a:endParaRPr lang="de-DE" sz="2400" dirty="0" smtClean="0">
              <a:latin typeface="Cambria Mat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1809466" y="3941440"/>
                <a:ext cx="9948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0" i="1" smtClean="0">
                          <a:latin typeface="Cambria Math"/>
                        </a:rPr>
                        <m:t>𝑥</m:t>
                      </m:r>
                      <m:r>
                        <a:rPr lang="de-DE" sz="24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466" y="3941440"/>
                <a:ext cx="99488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/>
              <p:cNvSpPr txBox="1"/>
              <p:nvPr/>
            </p:nvSpPr>
            <p:spPr>
              <a:xfrm>
                <a:off x="1522229" y="4509120"/>
                <a:ext cx="1280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i="1" smtClean="0">
                          <a:latin typeface="Cambria Math"/>
                          <a:sym typeface="Symbol erw."/>
                        </a:rPr>
                        <m:t></m:t>
                      </m:r>
                      <m:r>
                        <a:rPr lang="de-DE" sz="2400" b="0" i="1" smtClean="0">
                          <a:latin typeface="Cambria Math"/>
                          <a:sym typeface="Symbol erw."/>
                        </a:rPr>
                        <m:t>={8}</m:t>
                      </m:r>
                    </m:oMath>
                  </m:oMathPara>
                </a14:m>
                <a:endParaRPr lang="de-DE" sz="2400" dirty="0" smtClean="0">
                  <a:latin typeface="Cambria Math"/>
                </a:endParaRPr>
              </a:p>
            </p:txBody>
          </p:sp>
        </mc:Choice>
        <mc:Fallback xmlns=""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2229" y="4509120"/>
                <a:ext cx="1280543" cy="461665"/>
              </a:xfrm>
              <a:prstGeom prst="rect">
                <a:avLst/>
              </a:prstGeom>
              <a:blipFill rotWithShape="1">
                <a:blip r:embed="rId11"/>
                <a:stretch>
                  <a:fillRect r="-952" b="-21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feld 18"/>
          <p:cNvSpPr txBox="1"/>
          <p:nvPr/>
        </p:nvSpPr>
        <p:spPr>
          <a:xfrm>
            <a:off x="6660232" y="227423"/>
            <a:ext cx="1570534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Cambria Math"/>
              </a:rPr>
              <a:t>Po-Klaps!!</a:t>
            </a:r>
          </a:p>
        </p:txBody>
      </p:sp>
    </p:spTree>
    <p:extLst>
      <p:ext uri="{BB962C8B-B14F-4D97-AF65-F5344CB8AC3E}">
        <p14:creationId xmlns:p14="http://schemas.microsoft.com/office/powerpoint/2010/main" val="8472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Bildschirmpräsentation (16:9)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Hugo</dc:creator>
  <cp:lastModifiedBy>Thomas Fiedler</cp:lastModifiedBy>
  <cp:revision>108</cp:revision>
  <dcterms:created xsi:type="dcterms:W3CDTF">2015-09-15T14:19:13Z</dcterms:created>
  <dcterms:modified xsi:type="dcterms:W3CDTF">2017-07-27T05:34:53Z</dcterms:modified>
</cp:coreProperties>
</file>